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99013-2232-7E7E-144E-131DE6402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0A88FC-989C-4858-98BF-485BFD91C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F4D43-57AE-4AB5-FF4C-991FD5FB8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5F84C-2F83-4CC0-225B-E4ADF376B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975FC-9CD4-4D59-C30E-D22172CE4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4471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7CEF-BEB8-F4C0-2787-5C76729D2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C16EE9-583A-77DA-F9A8-90EE2CDDE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6A692-DA07-22FA-2094-863AC94D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29DB8-D3F1-6F58-93F8-59F03B6B7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10E3D-ACAD-4D99-0A0A-15792817F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943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4E38D6-BF57-59C7-9974-ED916DA2BE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7A110-B981-44AE-9D98-3C4CA1D6CA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06E0D-277D-A570-ED28-A5C3D4A07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98822-C051-C935-FD1A-AC422652C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85388-2EB6-C2FD-D1C2-8DCD536E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207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1E4A8-3EB7-84F6-3EDC-4C31DEBA3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D084B-7E7C-0255-7D19-371836123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5BD7-A89E-C11C-B05B-8678D3FE4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3E7CF-8023-C032-1082-238D1D78D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34268-9F9C-D6E7-817C-28FB6CC5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5285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550E-947C-01B0-104F-4EB747E3E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72421-8982-4B19-457B-2615BF596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33E6C-87F6-32B0-CE6C-46B3B4553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4C653-D8D9-92E2-F248-EE8AA2723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368E0-C105-8ACD-841E-19C6DD437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0683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2E462-F935-5AFA-993D-0C3CC20E9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2D64-49FA-7096-B8BF-5D62A58FC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19B66-E778-3931-7268-5212E22B9A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7B850B-E3E5-2934-58CC-D2BF30A23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613210-F605-FF38-1BA8-917D12453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DD139-6881-972E-6BAF-D9C1EC3D7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7609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58E2-1A8F-B7E4-E2A5-59159854D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91352-461B-D5C8-A0E1-84C935C60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6CA940-B521-2041-8F7D-409950C65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49BADF-3D21-FA74-6579-6AA044CC7E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730861-5837-E29C-E93E-D0EF7B7EAB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1BAE23-C732-9047-5E11-B85B3BFD6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E39E6A-768A-4E7A-2A53-BDAF56218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C606D9-73F6-845A-B1D4-FEB916049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734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91DA5-F3B4-3884-87C4-58A5C2AFD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BC111C-B97A-FCCB-86A6-D4561C62E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57F96C-D08D-E9AB-162E-0E085945B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6677CE-BBC7-C6A6-F9F7-8FA18FEB7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5260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7E395E-A801-336A-C29B-B0B833E60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F86119-33DB-3805-876C-F6F03A27A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B2A963-3310-4D1E-8D84-43BF7CA1E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6240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688AF-E3A8-ADC3-6AB3-75C7F5378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7F209-C212-957F-9C0A-AD05203C7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B10B2-F93E-B229-EFCC-F6DC5F6EE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3B774-326B-0D8F-73C7-1EDC51EE2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1B9893-B56E-7395-B7AC-3A3E0FB1B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4805BE-19E2-46D2-8133-A0D0480CD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7060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0C70A-9A28-70AE-F0E3-96C056FF0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815125-0EF3-CA61-0DA7-C9C7DDB0FE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3F8700-247F-BE30-1142-670CED66F9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9C7F8-B078-226B-B137-A26E05E0C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B48D12-348F-C750-2AA0-3CBD2DAB5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C0E9A-A51E-FDF5-270E-BF6B312A2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1067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3C474C-9C07-5A38-11AE-CAF03982A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BAF01-8668-446D-901B-B71F13F9F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25EEC-7A69-EE49-E6AE-15789F4D4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80AAF-6BE2-46F0-1CFF-1B7B2938C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0C6AC-2EEC-3AEA-8487-5A6168A837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663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89AA0009-980D-D6FF-358C-3F59C680B6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8619" y="623774"/>
            <a:ext cx="11314761" cy="540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702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830"/>
    </mc:Choice>
    <mc:Fallback xmlns="">
      <p:transition spd="slow" advTm="67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Andreza dos Santos</dc:creator>
  <cp:lastModifiedBy>Andreza dos Santos</cp:lastModifiedBy>
  <cp:revision>4</cp:revision>
  <dcterms:created xsi:type="dcterms:W3CDTF">2023-02-26T13:54:22Z</dcterms:created>
  <dcterms:modified xsi:type="dcterms:W3CDTF">2023-02-26T14:20:07Z</dcterms:modified>
</cp:coreProperties>
</file>

<file path=docProps/thumbnail.jpeg>
</file>